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9" r:id="rId4"/>
    <p:sldId id="265" r:id="rId5"/>
    <p:sldId id="257" r:id="rId6"/>
    <p:sldId id="269" r:id="rId7"/>
    <p:sldId id="263" r:id="rId8"/>
    <p:sldId id="264" r:id="rId9"/>
    <p:sldId id="260" r:id="rId10"/>
    <p:sldId id="272" r:id="rId11"/>
    <p:sldId id="267" r:id="rId12"/>
    <p:sldId id="261" r:id="rId13"/>
    <p:sldId id="274" r:id="rId14"/>
    <p:sldId id="268" r:id="rId1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0000" autoAdjust="0"/>
  </p:normalViewPr>
  <p:slideViewPr>
    <p:cSldViewPr>
      <p:cViewPr varScale="1">
        <p:scale>
          <a:sx n="80" d="100"/>
          <a:sy n="80" d="100"/>
        </p:scale>
        <p:origin x="-25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Programovatelná</a:t>
            </a:r>
            <a:r>
              <a:rPr lang="cs-CZ" baseline="0" dirty="0" smtClean="0"/>
              <a:t> součástka – „malý počítač“</a:t>
            </a:r>
          </a:p>
          <a:p>
            <a:r>
              <a:rPr lang="cs-CZ" baseline="0" dirty="0" smtClean="0"/>
              <a:t>Na rozdíl od mikroprocesoru obsahuje i paměti a další periferie (</a:t>
            </a:r>
            <a:r>
              <a:rPr lang="cs-CZ" baseline="0" dirty="0" err="1" smtClean="0"/>
              <a:t>Timery</a:t>
            </a:r>
            <a:r>
              <a:rPr lang="cs-CZ" baseline="0" dirty="0" smtClean="0"/>
              <a:t>, UART, ADC), vyžaduje minimum externích součástek</a:t>
            </a:r>
          </a:p>
          <a:p>
            <a:r>
              <a:rPr lang="cs-CZ" baseline="0" dirty="0" smtClean="0"/>
              <a:t>Cena</a:t>
            </a:r>
          </a:p>
          <a:p>
            <a:r>
              <a:rPr lang="cs-CZ" baseline="0" dirty="0" smtClean="0"/>
              <a:t>Jednoúčelovost, spolehlivost</a:t>
            </a:r>
          </a:p>
          <a:p>
            <a:r>
              <a:rPr lang="cs-CZ" baseline="0" dirty="0" smtClean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Typical </a:t>
            </a:r>
            <a:r>
              <a:rPr lang="cs-CZ" sz="3200" dirty="0" err="1" smtClean="0"/>
              <a:t>development</a:t>
            </a:r>
            <a:r>
              <a:rPr lang="cs-CZ" sz="3200" dirty="0" smtClean="0"/>
              <a:t> </a:t>
            </a:r>
            <a:r>
              <a:rPr lang="cs-CZ" sz="3200" dirty="0" err="1" smtClean="0"/>
              <a:t>board</a:t>
            </a:r>
            <a:r>
              <a:rPr lang="cs-CZ" sz="3200" dirty="0" smtClean="0"/>
              <a:t> </a:t>
            </a:r>
            <a:r>
              <a:rPr lang="en-US" sz="3200" dirty="0" smtClean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I/O pins</a:t>
            </a:r>
            <a:endParaRPr lang="cs-CZ" sz="2800" dirty="0" smtClean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 smtClean="0"/>
              <a:t>Různé</a:t>
            </a:r>
            <a:r>
              <a:rPr lang="cs-CZ" sz="2800" baseline="0" dirty="0" smtClean="0"/>
              <a:t> desky mají různé </a:t>
            </a:r>
            <a:r>
              <a:rPr lang="cs-CZ" sz="2800" baseline="0" dirty="0" err="1" smtClean="0"/>
              <a:t>mikrokontrolery</a:t>
            </a:r>
            <a:r>
              <a:rPr lang="cs-CZ" sz="2800" baseline="0" dirty="0" smtClean="0"/>
              <a:t>, UNO a NANO </a:t>
            </a:r>
            <a:r>
              <a:rPr lang="cs-CZ" sz="2800" baseline="0" dirty="0" err="1" smtClean="0"/>
              <a:t>Atmega</a:t>
            </a:r>
            <a:r>
              <a:rPr lang="cs-CZ" sz="2800" baseline="0" dirty="0" smtClean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 smtClean="0"/>
              <a:t>The ATmega328 has  Flash memory of 32 KB (with 0.5 KB used for the </a:t>
            </a:r>
            <a:r>
              <a:rPr lang="en-GB" sz="2800" dirty="0" err="1" smtClean="0"/>
              <a:t>bootloader</a:t>
            </a:r>
            <a:r>
              <a:rPr lang="en-GB" sz="2800" dirty="0" smtClean="0"/>
              <a:t>). It also has 2 KB of SRAM and 1 KB of EEPROM</a:t>
            </a:r>
            <a:endParaRPr lang="en-US" sz="2800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HW – desky</a:t>
            </a:r>
          </a:p>
          <a:p>
            <a:r>
              <a:rPr lang="cs-CZ" dirty="0" smtClean="0"/>
              <a:t>IDE – vývojové prostředí</a:t>
            </a:r>
          </a:p>
          <a:p>
            <a:r>
              <a:rPr lang="cs-CZ" dirty="0" smtClean="0"/>
              <a:t>Komunita, návody, knihovny, </a:t>
            </a:r>
            <a:r>
              <a:rPr lang="cs-CZ" dirty="0" err="1" smtClean="0"/>
              <a:t>fora</a:t>
            </a:r>
            <a:r>
              <a:rPr lang="cs-CZ" dirty="0" smtClean="0"/>
              <a:t>,…</a:t>
            </a:r>
          </a:p>
          <a:p>
            <a:r>
              <a:rPr lang="cs-CZ" dirty="0" smtClean="0"/>
              <a:t>Knihovny – teplotní čidla,</a:t>
            </a:r>
            <a:r>
              <a:rPr lang="cs-CZ" baseline="0" dirty="0" smtClean="0"/>
              <a:t> klávesnice joysticky,  CD karta, RFID, hudba </a:t>
            </a:r>
            <a:r>
              <a:rPr lang="cs-CZ" baseline="0" dirty="0" err="1" smtClean="0"/>
              <a:t>midi</a:t>
            </a:r>
            <a:r>
              <a:rPr lang="cs-CZ" baseline="0" dirty="0" smtClean="0"/>
              <a:t>, motory, displej, </a:t>
            </a:r>
            <a:r>
              <a:rPr lang="cs-CZ" baseline="0" dirty="0" err="1" smtClean="0"/>
              <a:t>bluetooth</a:t>
            </a:r>
            <a:r>
              <a:rPr lang="cs-CZ" baseline="0" dirty="0" smtClean="0"/>
              <a:t>, </a:t>
            </a:r>
            <a:endParaRPr lang="cs-CZ" baseline="0" dirty="0" smtClean="0"/>
          </a:p>
          <a:p>
            <a:r>
              <a:rPr lang="cs-CZ" baseline="0" dirty="0" smtClean="0"/>
              <a:t>Vše open </a:t>
            </a:r>
            <a:r>
              <a:rPr lang="cs-CZ" baseline="0" dirty="0" err="1" smtClean="0"/>
              <a:t>source</a:t>
            </a:r>
            <a:r>
              <a:rPr lang="cs-CZ" baseline="0" dirty="0" smtClean="0"/>
              <a:t>, </a:t>
            </a:r>
            <a:r>
              <a:rPr lang="cs-CZ" baseline="0" dirty="0" err="1" smtClean="0"/>
              <a:t>Arduino</a:t>
            </a:r>
            <a:r>
              <a:rPr lang="cs-CZ" baseline="0" dirty="0" smtClean="0"/>
              <a:t> je ochranná </a:t>
            </a:r>
            <a:r>
              <a:rPr lang="cs-CZ" baseline="0" dirty="0" err="1" smtClean="0"/>
              <a:t>znímka</a:t>
            </a:r>
            <a:r>
              <a:rPr lang="cs-CZ" baseline="0" dirty="0" smtClean="0"/>
              <a:t>, ale </a:t>
            </a:r>
            <a:r>
              <a:rPr lang="cs-CZ" baseline="0" dirty="0" err="1" smtClean="0"/>
              <a:t>můlžete</a:t>
            </a:r>
            <a:r>
              <a:rPr lang="cs-CZ" baseline="0" dirty="0" smtClean="0"/>
              <a:t> si udělat a prodávat vlastní desku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Ukázka: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Spuštění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Připojení desky, typ desky, port</a:t>
            </a:r>
          </a:p>
          <a:p>
            <a:r>
              <a:rPr lang="cs-CZ" dirty="0" err="1" smtClean="0"/>
              <a:t>Example</a:t>
            </a:r>
            <a:r>
              <a:rPr lang="cs-CZ" dirty="0" smtClean="0"/>
              <a:t> – blink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Kompilace, </a:t>
            </a:r>
            <a:r>
              <a:rPr lang="cs-CZ" baseline="0" dirty="0" err="1" smtClean="0"/>
              <a:t>Upload</a:t>
            </a:r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Sami vyzkoušet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Změnit </a:t>
            </a:r>
            <a:r>
              <a:rPr lang="cs-CZ" baseline="0" dirty="0" err="1" smtClean="0"/>
              <a:t>frenkvenci</a:t>
            </a:r>
            <a:r>
              <a:rPr lang="cs-CZ" baseline="0" dirty="0" smtClean="0"/>
              <a:t> blikání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smtClean="0"/>
              <a:t>Vysvětlit kód</a:t>
            </a:r>
          </a:p>
          <a:p>
            <a:endParaRPr lang="cs-CZ" dirty="0" smtClean="0"/>
          </a:p>
          <a:p>
            <a:r>
              <a:rPr lang="cs-CZ" dirty="0" smtClean="0"/>
              <a:t>Funkce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setup</a:t>
            </a:r>
            <a:r>
              <a:rPr lang="cs-CZ" baseline="0" dirty="0" smtClean="0"/>
              <a:t>() a </a:t>
            </a:r>
            <a:r>
              <a:rPr lang="cs-CZ" baseline="0" dirty="0" err="1" smtClean="0"/>
              <a:t>loop</a:t>
            </a:r>
            <a:r>
              <a:rPr lang="cs-CZ" baseline="0" dirty="0" smtClean="0"/>
              <a:t>()</a:t>
            </a:r>
          </a:p>
          <a:p>
            <a:r>
              <a:rPr lang="cs-CZ" baseline="0" dirty="0" smtClean="0"/>
              <a:t>Závorky</a:t>
            </a:r>
          </a:p>
          <a:p>
            <a:r>
              <a:rPr lang="cs-CZ" baseline="0" dirty="0" err="1" smtClean="0"/>
              <a:t>pinMode</a:t>
            </a:r>
            <a:r>
              <a:rPr lang="cs-CZ" baseline="0" dirty="0" smtClean="0"/>
              <a:t>() , </a:t>
            </a:r>
            <a:r>
              <a:rPr lang="cs-CZ" baseline="0" dirty="0" err="1" smtClean="0"/>
              <a:t>digitalWrite</a:t>
            </a:r>
            <a:r>
              <a:rPr lang="cs-CZ" baseline="0" dirty="0" smtClean="0"/>
              <a:t>(), </a:t>
            </a:r>
            <a:r>
              <a:rPr lang="cs-CZ" baseline="0" dirty="0" smtClean="0"/>
              <a:t>argumenty funkce – dokumentace na webu</a:t>
            </a:r>
          </a:p>
          <a:p>
            <a:r>
              <a:rPr lang="cs-CZ" baseline="0" dirty="0" smtClean="0"/>
              <a:t>komentáře</a:t>
            </a:r>
            <a:endParaRPr lang="cs-CZ" baseline="0" dirty="0" smtClean="0"/>
          </a:p>
          <a:p>
            <a:r>
              <a:rPr lang="cs-CZ" baseline="0" dirty="0" smtClean="0"/>
              <a:t>Syntaktické </a:t>
            </a:r>
            <a:r>
              <a:rPr lang="cs-CZ" baseline="0" dirty="0" smtClean="0"/>
              <a:t>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Výhody,</a:t>
            </a:r>
            <a:r>
              <a:rPr lang="cs-CZ" baseline="0" dirty="0" smtClean="0"/>
              <a:t> nevýhody </a:t>
            </a:r>
            <a:r>
              <a:rPr lang="cs-CZ" baseline="0" dirty="0" err="1" smtClean="0"/>
              <a:t>breadboardu</a:t>
            </a:r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err="1" smtClean="0"/>
              <a:t>LEDka</a:t>
            </a:r>
            <a:r>
              <a:rPr lang="cs-CZ" baseline="0" dirty="0" smtClean="0"/>
              <a:t> + odpor!!!</a:t>
            </a:r>
            <a:r>
              <a:rPr lang="cs-CZ" sz="1200" dirty="0" smtClean="0"/>
              <a:t> https://www.youtube.com/watch?v=m7jXRYHb9R8</a:t>
            </a:r>
          </a:p>
          <a:p>
            <a:endParaRPr lang="cs-CZ" baseline="0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01.09.2024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 smtClean="0"/>
              <a:t>PRA</a:t>
            </a:r>
            <a:br>
              <a:rPr lang="cs-CZ" dirty="0" smtClean="0"/>
            </a:br>
            <a:r>
              <a:rPr lang="cs-CZ" dirty="0" smtClean="0"/>
              <a:t>Seznámení </a:t>
            </a:r>
            <a:r>
              <a:rPr lang="cs-CZ" dirty="0" smtClean="0"/>
              <a:t>s </a:t>
            </a:r>
            <a:r>
              <a:rPr lang="cs-CZ" dirty="0" err="1" smtClean="0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Hodnocení předmětu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 smtClean="0"/>
              <a:t>Tvorba programu na známky (cca 3x)</a:t>
            </a:r>
          </a:p>
          <a:p>
            <a:pPr fontAlgn="ctr"/>
            <a:r>
              <a:rPr lang="cs-CZ" dirty="0" smtClean="0"/>
              <a:t>Dobrovolné známky za aktivitu na </a:t>
            </a:r>
            <a:r>
              <a:rPr lang="cs-CZ" dirty="0" smtClean="0"/>
              <a:t>hodině</a:t>
            </a:r>
          </a:p>
          <a:p>
            <a:pPr fontAlgn="ctr"/>
            <a:r>
              <a:rPr lang="cs-CZ" dirty="0" smtClean="0"/>
              <a:t>Samostatný projekt (známka za program a za dokumentaci)</a:t>
            </a:r>
            <a:endParaRPr lang="cs-CZ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Arduino</a:t>
            </a:r>
            <a:r>
              <a:rPr lang="cs-CZ" dirty="0" smtClean="0"/>
              <a:t> IDE – </a:t>
            </a:r>
            <a:r>
              <a:rPr lang="cs-CZ" dirty="0" smtClean="0"/>
              <a:t>Blink</a:t>
            </a:r>
            <a:endParaRPr lang="cs-CZ" dirty="0"/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Nepájivé</a:t>
            </a:r>
            <a:r>
              <a:rPr lang="cs-CZ" dirty="0" smtClean="0"/>
              <a:t> pole (</a:t>
            </a:r>
            <a:r>
              <a:rPr lang="cs-CZ" dirty="0" err="1" smtClean="0"/>
              <a:t>breadboard</a:t>
            </a:r>
            <a:r>
              <a:rPr lang="cs-CZ" dirty="0" smtClean="0"/>
              <a:t>)</a:t>
            </a:r>
            <a:endParaRPr lang="cs-CZ" dirty="0"/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14488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LEDka</a:t>
            </a:r>
            <a:r>
              <a:rPr lang="cs-CZ" dirty="0" smtClean="0"/>
              <a:t> + sériový odpor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Datasheet</a:t>
            </a:r>
            <a:r>
              <a:rPr lang="cs-CZ" dirty="0" smtClean="0"/>
              <a:t> </a:t>
            </a:r>
            <a:r>
              <a:rPr lang="cs-CZ" dirty="0" err="1" smtClean="0"/>
              <a:t>LEDky</a:t>
            </a:r>
            <a:endParaRPr lang="cs-CZ" dirty="0" smtClean="0"/>
          </a:p>
          <a:p>
            <a:r>
              <a:rPr lang="cs-CZ" dirty="0" smtClean="0"/>
              <a:t>https</a:t>
            </a:r>
            <a:r>
              <a:rPr lang="cs-CZ" dirty="0" smtClean="0"/>
              <a:t>://www.farnell.com/datasheets/1498852.pdf</a:t>
            </a:r>
            <a:endParaRPr lang="cs-CZ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Samostatná práce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Obdoba Blink ale s </a:t>
            </a:r>
            <a:r>
              <a:rPr lang="cs-CZ" sz="2400" dirty="0" err="1" smtClean="0"/>
              <a:t>LEDkou</a:t>
            </a:r>
            <a:r>
              <a:rPr lang="cs-CZ" sz="2400" dirty="0" smtClean="0"/>
              <a:t> na </a:t>
            </a:r>
            <a:r>
              <a:rPr lang="cs-CZ" sz="2400" dirty="0" err="1" smtClean="0"/>
              <a:t>nepájivém</a:t>
            </a:r>
            <a:r>
              <a:rPr lang="cs-CZ" sz="2400" dirty="0" smtClean="0"/>
              <a:t> poli (nezapomeňte </a:t>
            </a:r>
            <a:r>
              <a:rPr lang="cs-CZ" sz="2400" smtClean="0"/>
              <a:t>na rezistor!</a:t>
            </a:r>
            <a:endParaRPr lang="cs-CZ" sz="2400" dirty="0" smtClean="0"/>
          </a:p>
          <a:p>
            <a:pPr>
              <a:lnSpc>
                <a:spcPct val="150000"/>
              </a:lnSpc>
            </a:pPr>
            <a:r>
              <a:rPr lang="cs-CZ" sz="2400" dirty="0" smtClean="0"/>
              <a:t>Vytvořte </a:t>
            </a:r>
            <a:r>
              <a:rPr lang="cs-CZ" sz="2400" dirty="0" smtClean="0"/>
              <a:t>semafor pomocí </a:t>
            </a:r>
            <a:r>
              <a:rPr lang="cs-CZ" sz="2400" dirty="0" err="1" smtClean="0"/>
              <a:t>Arduina</a:t>
            </a:r>
            <a:r>
              <a:rPr lang="cs-CZ" sz="2400" dirty="0" smtClean="0"/>
              <a:t> a 3 </a:t>
            </a:r>
            <a:r>
              <a:rPr lang="cs-CZ" sz="2400" dirty="0" smtClean="0"/>
              <a:t>LED</a:t>
            </a:r>
          </a:p>
          <a:p>
            <a:pPr>
              <a:lnSpc>
                <a:spcPct val="150000"/>
              </a:lnSpc>
            </a:pPr>
            <a:r>
              <a:rPr lang="cs-CZ" sz="2400" dirty="0" smtClean="0"/>
              <a:t>Připojte </a:t>
            </a:r>
            <a:r>
              <a:rPr lang="cs-CZ" sz="2400" dirty="0" smtClean="0"/>
              <a:t>tlačítko a LED – </a:t>
            </a:r>
            <a:r>
              <a:rPr lang="cs-CZ" sz="2400" dirty="0" err="1" smtClean="0"/>
              <a:t>LED</a:t>
            </a:r>
            <a:r>
              <a:rPr lang="cs-CZ" sz="2400" dirty="0" smtClean="0"/>
              <a:t> se rozsvítí po stisknutí </a:t>
            </a:r>
            <a:r>
              <a:rPr lang="cs-CZ" sz="2400" dirty="0" smtClean="0"/>
              <a:t>tlačítka</a:t>
            </a:r>
            <a:endParaRPr lang="cs-CZ" sz="2400" dirty="0" smtClean="0"/>
          </a:p>
          <a:p>
            <a:pPr>
              <a:lnSpc>
                <a:spcPct val="150000"/>
              </a:lnSpc>
            </a:pPr>
            <a:r>
              <a:rPr lang="cs-CZ" sz="2400" dirty="0" smtClean="0"/>
              <a:t>Přidejte </a:t>
            </a:r>
            <a:r>
              <a:rPr lang="cs-CZ" sz="2400" dirty="0" smtClean="0"/>
              <a:t>k semaforu tlačítko pro chodce (stále zelená, po </a:t>
            </a:r>
            <a:r>
              <a:rPr lang="cs-CZ" sz="2400" dirty="0" err="1" smtClean="0"/>
              <a:t>stiknutí</a:t>
            </a:r>
            <a:r>
              <a:rPr lang="cs-CZ" sz="2400" dirty="0" smtClean="0"/>
              <a:t> tlačítka se provede jeden cyklus semaforu</a:t>
            </a:r>
          </a:p>
          <a:p>
            <a:pPr>
              <a:lnSpc>
                <a:spcPct val="150000"/>
              </a:lnSpc>
            </a:pPr>
            <a:endParaRPr lang="cs-CZ" sz="2400" b="1" dirty="0" smtClean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nás čeká v této části PRA?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Platforma </a:t>
            </a:r>
            <a:r>
              <a:rPr lang="cs-CZ" dirty="0" err="1" smtClean="0"/>
              <a:t>Arduino</a:t>
            </a:r>
            <a:endParaRPr lang="cs-CZ" dirty="0" smtClean="0"/>
          </a:p>
          <a:p>
            <a:r>
              <a:rPr lang="cs-CZ" dirty="0" smtClean="0"/>
              <a:t>Programování </a:t>
            </a:r>
            <a:r>
              <a:rPr lang="cs-CZ" dirty="0" err="1" smtClean="0"/>
              <a:t>mikrokontroleru</a:t>
            </a:r>
            <a:r>
              <a:rPr lang="cs-CZ" dirty="0" smtClean="0"/>
              <a:t> (jazyk C++)</a:t>
            </a:r>
          </a:p>
          <a:p>
            <a:r>
              <a:rPr lang="cs-CZ" dirty="0" smtClean="0"/>
              <a:t>Senzory, čidla (teplota, ultrazvuk, osvětlení)</a:t>
            </a:r>
          </a:p>
          <a:p>
            <a:r>
              <a:rPr lang="cs-CZ" dirty="0" smtClean="0"/>
              <a:t>Motory (krokové, DC, </a:t>
            </a:r>
            <a:r>
              <a:rPr lang="cs-CZ" dirty="0" err="1" smtClean="0"/>
              <a:t>servo</a:t>
            </a:r>
            <a:r>
              <a:rPr lang="cs-CZ" dirty="0" smtClean="0"/>
              <a:t>)</a:t>
            </a:r>
          </a:p>
          <a:p>
            <a:r>
              <a:rPr lang="cs-CZ" dirty="0" smtClean="0"/>
              <a:t>Displeje</a:t>
            </a:r>
          </a:p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8156"/>
            <a:ext cx="3214710" cy="22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500569"/>
            <a:ext cx="4071966" cy="22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je to </a:t>
            </a:r>
            <a:r>
              <a:rPr lang="cs-CZ" dirty="0" err="1" smtClean="0"/>
              <a:t>mikrokontroler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 smtClean="0"/>
              <a:t>Arduino</a:t>
            </a:r>
            <a:r>
              <a:rPr lang="cs-CZ" dirty="0" smtClean="0"/>
              <a:t> deska</a:t>
            </a:r>
            <a:br>
              <a:rPr lang="cs-CZ" dirty="0" smtClean="0"/>
            </a:br>
            <a:r>
              <a:rPr lang="cs-CZ" dirty="0" err="1" smtClean="0"/>
              <a:t>mikrokontroler</a:t>
            </a:r>
            <a:r>
              <a:rPr lang="cs-CZ" dirty="0" smtClean="0"/>
              <a:t> + podpůrné obvody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= HW + </a:t>
            </a:r>
            <a:r>
              <a:rPr lang="cs-CZ" dirty="0" smtClean="0"/>
              <a:t>IDE+ knihovny</a:t>
            </a:r>
            <a:endParaRPr lang="cs-CZ" dirty="0"/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 smtClean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991246"/>
            <a:ext cx="4061833" cy="35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1142984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Příklady projektů</a:t>
            </a:r>
            <a:endParaRPr lang="cs-CZ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50582"/>
            <a:ext cx="8072494" cy="536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 smtClean="0"/>
              <a:t>Jak ho použít?</a:t>
            </a:r>
            <a:endParaRPr lang="cs-CZ" dirty="0"/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použití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Chcete spínat ventilátor pokud teplota v pokoji překročí 25°C. Zároveň chcete zobrazovat aktuální teplotu.</a:t>
            </a:r>
          </a:p>
          <a:p>
            <a:endParaRPr lang="cs-CZ" dirty="0" smtClean="0"/>
          </a:p>
          <a:p>
            <a:r>
              <a:rPr lang="cs-CZ" b="1" dirty="0" smtClean="0"/>
              <a:t>Jaký HW je třeba?</a:t>
            </a:r>
          </a:p>
          <a:p>
            <a:r>
              <a:rPr lang="cs-CZ" b="1" dirty="0" smtClean="0"/>
              <a:t>Jaká bude vypadat program?</a:t>
            </a:r>
            <a:endParaRPr lang="cs-CZ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 smtClean="0"/>
              <a:t>Příklad použití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361</Words>
  <Application>Microsoft Office PowerPoint</Application>
  <PresentationFormat>Předvádění na obrazovce (4:3)</PresentationFormat>
  <Paragraphs>77</Paragraphs>
  <Slides>14</Slides>
  <Notes>6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5" baseType="lpstr">
      <vt:lpstr>Motiv sady Office</vt:lpstr>
      <vt:lpstr>PRA Seznámení s Arduinem</vt:lpstr>
      <vt:lpstr>Co nás čeká v této části PRA?</vt:lpstr>
      <vt:lpstr>Co je to mikrokontroler?</vt:lpstr>
      <vt:lpstr>Arduino deska mikrokontroler + podpůrné obvody</vt:lpstr>
      <vt:lpstr>ARDUINO = HW + IDE+ knihovny</vt:lpstr>
      <vt:lpstr>Příklady projektů</vt:lpstr>
      <vt:lpstr>Jak ho použít?</vt:lpstr>
      <vt:lpstr>Příklad použití</vt:lpstr>
      <vt:lpstr>Příklad použití</vt:lpstr>
      <vt:lpstr>Hodnocení předmětu</vt:lpstr>
      <vt:lpstr>Arduino IDE – Blink</vt:lpstr>
      <vt:lpstr>Nepájivé pole (breadboard)</vt:lpstr>
      <vt:lpstr>LEDka + sériový odpor</vt:lpstr>
      <vt:lpstr>Samostatná práce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Lenovo L450</cp:lastModifiedBy>
  <cp:revision>24</cp:revision>
  <dcterms:created xsi:type="dcterms:W3CDTF">2024-08-22T06:45:00Z</dcterms:created>
  <dcterms:modified xsi:type="dcterms:W3CDTF">2024-09-01T21:22:04Z</dcterms:modified>
</cp:coreProperties>
</file>